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5" r:id="rId4"/>
    <p:sldId id="266" r:id="rId5"/>
    <p:sldId id="264" r:id="rId6"/>
    <p:sldId id="260" r:id="rId7"/>
    <p:sldId id="267" r:id="rId8"/>
    <p:sldId id="261" r:id="rId9"/>
    <p:sldId id="269" r:id="rId10"/>
    <p:sldId id="256" r:id="rId11"/>
    <p:sldId id="270" r:id="rId12"/>
    <p:sldId id="259" r:id="rId13"/>
    <p:sldId id="271" r:id="rId14"/>
    <p:sldId id="258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66" d="100"/>
          <a:sy n="66" d="100"/>
        </p:scale>
        <p:origin x="-233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AF60-C843-417B-A49A-54BF7D5FC79E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947-5300-417A-A550-C73943C1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9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AF60-C843-417B-A49A-54BF7D5FC79E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947-5300-417A-A550-C73943C1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2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AF60-C843-417B-A49A-54BF7D5FC79E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947-5300-417A-A550-C73943C1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AF60-C843-417B-A49A-54BF7D5FC79E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947-5300-417A-A550-C73943C1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1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AF60-C843-417B-A49A-54BF7D5FC79E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947-5300-417A-A550-C73943C1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9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AF60-C843-417B-A49A-54BF7D5FC79E}" type="datetimeFigureOut">
              <a:rPr lang="en-US" smtClean="0"/>
              <a:t>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947-5300-417A-A550-C73943C1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9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AF60-C843-417B-A49A-54BF7D5FC79E}" type="datetimeFigureOut">
              <a:rPr lang="en-US" smtClean="0"/>
              <a:t>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947-5300-417A-A550-C73943C1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AF60-C843-417B-A49A-54BF7D5FC79E}" type="datetimeFigureOut">
              <a:rPr lang="en-US" smtClean="0"/>
              <a:t>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947-5300-417A-A550-C73943C1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4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AF60-C843-417B-A49A-54BF7D5FC79E}" type="datetimeFigureOut">
              <a:rPr lang="en-US" smtClean="0"/>
              <a:t>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947-5300-417A-A550-C73943C1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AF60-C843-417B-A49A-54BF7D5FC79E}" type="datetimeFigureOut">
              <a:rPr lang="en-US" smtClean="0"/>
              <a:t>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947-5300-417A-A550-C73943C1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3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AF60-C843-417B-A49A-54BF7D5FC79E}" type="datetimeFigureOut">
              <a:rPr lang="en-US" smtClean="0"/>
              <a:t>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947-5300-417A-A550-C73943C1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3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DAF60-C843-417B-A49A-54BF7D5FC79E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E947-5300-417A-A550-C73943C1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7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funny pictures of tong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3" y="712020"/>
            <a:ext cx="8311232" cy="537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3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353" y="1383700"/>
            <a:ext cx="7772400" cy="2804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“Encourage one another and build each other up.” </a:t>
            </a:r>
            <a:br>
              <a:rPr lang="en-US" dirty="0" smtClean="0"/>
            </a:br>
            <a:r>
              <a:rPr lang="en-US" dirty="0" smtClean="0"/>
              <a:t>1 Thessalonians 5:11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27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270000"/>
            <a:ext cx="7874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78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565" y="1525598"/>
            <a:ext cx="7772400" cy="2756646"/>
          </a:xfrm>
        </p:spPr>
        <p:txBody>
          <a:bodyPr>
            <a:normAutofit/>
          </a:bodyPr>
          <a:lstStyle/>
          <a:p>
            <a:r>
              <a:rPr lang="en-US" dirty="0" smtClean="0"/>
              <a:t>“A soft answer turns away wrath.”</a:t>
            </a:r>
            <a:br>
              <a:rPr lang="en-US" dirty="0" smtClean="0"/>
            </a:br>
            <a:r>
              <a:rPr lang="en-US" dirty="0" smtClean="0"/>
              <a:t>Proverbs 15:1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1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4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012" y="1436791"/>
            <a:ext cx="7772400" cy="320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“I will praise the Lord at all times; His praise will ever be on my lips.” </a:t>
            </a:r>
            <a:br>
              <a:rPr lang="en-US" dirty="0" smtClean="0"/>
            </a:br>
            <a:r>
              <a:rPr lang="en-US" dirty="0" smtClean="0"/>
              <a:t>Psalm 34:1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2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09" y="635044"/>
            <a:ext cx="7822446" cy="55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funny pictures of tong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7" y="745024"/>
            <a:ext cx="7804048" cy="535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18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funny pictures of tong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7" y="808238"/>
            <a:ext cx="7862935" cy="52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funny pictures of tong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0" y="827482"/>
            <a:ext cx="7768773" cy="51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6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funny pictures of tong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1" y="667617"/>
            <a:ext cx="7984765" cy="570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7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453" y="1712696"/>
            <a:ext cx="7772400" cy="31537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 tongue is a small thing, but what enormous damage it can do.”</a:t>
            </a:r>
            <a:br>
              <a:rPr lang="en-US" dirty="0" smtClean="0"/>
            </a:br>
            <a:r>
              <a:rPr lang="en-US" dirty="0" smtClean="0"/>
              <a:t>James 3:5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0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4" y="595000"/>
            <a:ext cx="7612317" cy="57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6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141" y="1892849"/>
            <a:ext cx="7772400" cy="2675965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K</a:t>
            </a:r>
            <a:r>
              <a:rPr lang="en-US" dirty="0" smtClean="0"/>
              <a:t>eep your tongue from evil.”</a:t>
            </a:r>
            <a:br>
              <a:rPr lang="en-US" dirty="0" smtClean="0"/>
            </a:br>
            <a:r>
              <a:rPr lang="en-US" dirty="0" smtClean="0"/>
              <a:t>Psalm 34:13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9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62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99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45</Words>
  <Application>Microsoft Macintosh PowerPoint</Application>
  <PresentationFormat>On-screen Show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 tongue is a small thing, but what enormous damage it can do.” James 3:5</vt:lpstr>
      <vt:lpstr>PowerPoint Presentation</vt:lpstr>
      <vt:lpstr>“Keep your tongue from evil.” Psalm 34:13</vt:lpstr>
      <vt:lpstr>PowerPoint Presentation</vt:lpstr>
      <vt:lpstr>“Encourage one another and build each other up.”  1 Thessalonians 5:11</vt:lpstr>
      <vt:lpstr>PowerPoint Presentation</vt:lpstr>
      <vt:lpstr>“A soft answer turns away wrath.” Proverbs 15:1</vt:lpstr>
      <vt:lpstr>PowerPoint Presentation</vt:lpstr>
      <vt:lpstr>     “I will praise the Lord at all times; His praise will ever be on my lips.”  Psalm 34:1</vt:lpstr>
      <vt:lpstr>PowerPoint Presentation</vt:lpstr>
    </vt:vector>
  </TitlesOfParts>
  <Company>Bethany Christian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Brasington</dc:creator>
  <cp:lastModifiedBy>Julia Brasington</cp:lastModifiedBy>
  <cp:revision>12</cp:revision>
  <dcterms:created xsi:type="dcterms:W3CDTF">2017-01-10T18:08:48Z</dcterms:created>
  <dcterms:modified xsi:type="dcterms:W3CDTF">2017-01-11T03:32:35Z</dcterms:modified>
</cp:coreProperties>
</file>